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6"/>
  </p:handoutMasterIdLst>
  <p:sldIdLst>
    <p:sldId id="259" r:id="rId2"/>
    <p:sldId id="260" r:id="rId3"/>
    <p:sldId id="262" r:id="rId4"/>
    <p:sldId id="261" r:id="rId5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2912DF8B-E1FF-45DB-B6AB-A22FD5F5BEA8}" type="datetimeFigureOut">
              <a:rPr lang="en-NZ"/>
              <a:pPr>
                <a:defRPr/>
              </a:pPr>
              <a:t>4/03/2014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E0E5192-1795-4C2F-81DE-18BA38E509AD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134548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F4D2955C-97D9-4EF5-B294-B9A9146A89F7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6929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6B2449D-CFF5-4D34-848A-EDF289DD46D3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150415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C47FDD5-3458-462D-937F-8C514117E30C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79407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622813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82A795C-CE00-456B-A189-546F737048F5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13996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6AE0088-368C-4831-92B8-56C6078894F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108276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76D5AD4-32F9-4904-B9FA-96B2C9BF2DAD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707728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084C1AE-17DF-460E-B822-44AD14705530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094872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95A4E6C-E45E-4900-B3BE-2FBCD95FA55F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69710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48DC1C0-D93E-46B0-87E6-C44FC464A6D3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332817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53683D7-BD2A-4597-B848-418DE3E03415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168114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O shrink, my soul, </a:t>
            </a:r>
            <a:r>
              <a:rPr lang="en-GB" dirty="0"/>
              <a:t>when man in sin</a:t>
            </a:r>
            <a:endParaRPr lang="en-NZ" dirty="0"/>
          </a:p>
          <a:p>
            <a:r>
              <a:rPr lang="en-GB" dirty="0"/>
              <a:t>		dares mock the Christ, the Crucified,</a:t>
            </a:r>
            <a:endParaRPr lang="en-NZ" dirty="0"/>
          </a:p>
          <a:p>
            <a:r>
              <a:rPr lang="en-GB" dirty="0"/>
              <a:t>	who in apparent weakness then</a:t>
            </a:r>
            <a:endParaRPr lang="en-NZ" dirty="0"/>
          </a:p>
          <a:p>
            <a:r>
              <a:rPr lang="en-GB" dirty="0"/>
              <a:t>		for guilty sinners bled and died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336]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They still mock him, who now above</a:t>
            </a:r>
            <a:endParaRPr lang="en-NZ" dirty="0"/>
          </a:p>
          <a:p>
            <a:r>
              <a:rPr lang="en-GB" dirty="0"/>
              <a:t>		in glory reigns – unseen indeed.</a:t>
            </a:r>
            <a:endParaRPr lang="en-NZ" dirty="0"/>
          </a:p>
          <a:p>
            <a:r>
              <a:rPr lang="en-GB" dirty="0"/>
              <a:t>	They still reject the King of love,</a:t>
            </a:r>
            <a:endParaRPr lang="en-NZ" dirty="0"/>
          </a:p>
          <a:p>
            <a:r>
              <a:rPr lang="en-GB" dirty="0"/>
              <a:t>		their only hope in time of need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Oh, he shall to this earth return,</a:t>
            </a:r>
            <a:endParaRPr lang="en-NZ" dirty="0"/>
          </a:p>
          <a:p>
            <a:r>
              <a:rPr lang="en-GB" dirty="0"/>
              <a:t>		and all who ever lived shall stand</a:t>
            </a:r>
            <a:endParaRPr lang="en-NZ" dirty="0"/>
          </a:p>
          <a:p>
            <a:r>
              <a:rPr lang="en-GB" dirty="0"/>
              <a:t>	before his judgment throne and learn</a:t>
            </a:r>
            <a:endParaRPr lang="en-NZ" dirty="0"/>
          </a:p>
          <a:p>
            <a:r>
              <a:rPr lang="en-GB" dirty="0"/>
              <a:t>		that mockers shall from </a:t>
            </a:r>
            <a:r>
              <a:rPr lang="en-GB" dirty="0" err="1"/>
              <a:t>heav’n</a:t>
            </a:r>
            <a:r>
              <a:rPr lang="en-GB" dirty="0"/>
              <a:t> be banned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6945237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4.</a:t>
            </a:r>
            <a:r>
              <a:rPr lang="en-NZ" altLang="en-US" dirty="0" smtClean="0"/>
              <a:t>	</a:t>
            </a:r>
            <a:r>
              <a:rPr lang="en-GB" dirty="0"/>
              <a:t>God is not mocked: one day they’ll fear</a:t>
            </a:r>
            <a:endParaRPr lang="en-NZ" dirty="0"/>
          </a:p>
          <a:p>
            <a:r>
              <a:rPr lang="en-GB" dirty="0"/>
              <a:t>		to harvest all that they have sown;</a:t>
            </a:r>
            <a:endParaRPr lang="en-NZ" dirty="0"/>
          </a:p>
          <a:p>
            <a:r>
              <a:rPr lang="en-GB" dirty="0"/>
              <a:t>	but Christ in glory shall appear</a:t>
            </a:r>
            <a:endParaRPr lang="en-NZ" dirty="0"/>
          </a:p>
          <a:p>
            <a:r>
              <a:rPr lang="en-GB" dirty="0"/>
              <a:t>		to gather all his very own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336</a:t>
            </a:r>
            <a:endParaRPr lang="en-NZ" altLang="en-US" sz="1000" dirty="0"/>
          </a:p>
          <a:p>
            <a:pPr algn="r"/>
            <a:r>
              <a:rPr lang="en-GB" sz="1000" i="1" dirty="0"/>
              <a:t>Projected with permission</a:t>
            </a:r>
            <a:endParaRPr lang="en-NZ" sz="1000" i="1" dirty="0"/>
          </a:p>
          <a:p>
            <a:pPr algn="r"/>
            <a:r>
              <a:rPr lang="en-GB" sz="1000" dirty="0"/>
              <a:t>Text: John </a:t>
            </a:r>
            <a:r>
              <a:rPr lang="en-GB" sz="1000" dirty="0" err="1"/>
              <a:t>Goris</a:t>
            </a:r>
            <a:r>
              <a:rPr lang="en-GB" sz="1000" dirty="0"/>
              <a:t>, 1998, © </a:t>
            </a:r>
            <a:r>
              <a:rPr lang="en-GB" sz="1000" i="1" dirty="0"/>
              <a:t>Sing to the Lord</a:t>
            </a:r>
            <a:r>
              <a:rPr lang="en-GB" sz="1000" dirty="0"/>
              <a:t>, 2012</a:t>
            </a:r>
            <a:endParaRPr lang="en-NZ" sz="1000" dirty="0"/>
          </a:p>
          <a:p>
            <a:pPr algn="r"/>
            <a:r>
              <a:rPr lang="en-GB" sz="1000" dirty="0"/>
              <a:t>Tune: Jeremiah Clarke, 1701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</TotalTime>
  <Words>41</Words>
  <Application>Microsoft Office PowerPoint</Application>
  <PresentationFormat>On-screen Show (4:3)</PresentationFormat>
  <Paragraphs>21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2014-03-04T02:06:26Z</dcterms:created>
  <dcterms:modified xsi:type="dcterms:W3CDTF">2014-03-04T02:07:40Z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